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6779BE-2A8E-47C7-9F02-FF15148131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37BC98-D465-45AA-832C-970C414ABFBA}" type="datetimeFigureOut">
              <a:rPr lang="en-US" smtClean="0"/>
              <a:t>10/14/2013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>
                <a:latin typeface="Baskerville Old Face" pitchFamily="18" charset="0"/>
              </a:rPr>
              <a:t>Question or Problem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/>
              <a:t>Something you observed and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want </a:t>
            </a:r>
            <a:r>
              <a:rPr lang="en-US" sz="4000" dirty="0"/>
              <a:t>to figure out why it happened or what will happen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if </a:t>
            </a:r>
            <a:r>
              <a:rPr lang="en-US" sz="4000" dirty="0"/>
              <a:t>you make a change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08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 smtClean="0">
                <a:latin typeface="Baskerville Old Face" pitchFamily="18" charset="0"/>
              </a:rPr>
              <a:t>Research </a:t>
            </a:r>
            <a:r>
              <a:rPr lang="en-US" sz="4000" b="1" dirty="0">
                <a:latin typeface="Baskerville Old Face" pitchFamily="18" charset="0"/>
              </a:rPr>
              <a:t>Information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/>
              <a:t>Gather information to understand the problem and make a hypothesis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88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>
                <a:latin typeface="Baskerville Old Face" pitchFamily="18" charset="0"/>
              </a:rPr>
              <a:t>Hypothesis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/>
              <a:t>What you think will happen in your experiment and why</a:t>
            </a:r>
          </a:p>
          <a:p>
            <a:pPr lvl="0"/>
            <a:r>
              <a:rPr lang="en-US" sz="4000" dirty="0"/>
              <a:t>Based on background knowledge and research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19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 smtClean="0">
                <a:latin typeface="Baskerville Old Face" pitchFamily="18" charset="0"/>
              </a:rPr>
              <a:t>Experiment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 smtClean="0"/>
              <a:t>A </a:t>
            </a:r>
            <a:r>
              <a:rPr lang="en-US" sz="4000" b="1" i="1" u="sng" dirty="0"/>
              <a:t>f</a:t>
            </a:r>
            <a:r>
              <a:rPr lang="en-US" sz="4000" b="1" i="1" u="sng" dirty="0" smtClean="0"/>
              <a:t>air </a:t>
            </a:r>
            <a:r>
              <a:rPr lang="en-US" sz="4000" b="1" i="1" u="sng" dirty="0"/>
              <a:t>t</a:t>
            </a:r>
            <a:r>
              <a:rPr lang="en-US" sz="4000" b="1" i="1" u="sng" dirty="0" smtClean="0"/>
              <a:t>est</a:t>
            </a:r>
            <a:r>
              <a:rPr lang="en-US" sz="4000" u="sng" dirty="0" smtClean="0"/>
              <a:t> </a:t>
            </a:r>
            <a:r>
              <a:rPr lang="en-US" sz="4000" dirty="0"/>
              <a:t>of your hypothesis</a:t>
            </a:r>
          </a:p>
          <a:p>
            <a:pPr lvl="1"/>
            <a:r>
              <a:rPr lang="en-US" sz="4000" dirty="0"/>
              <a:t>Identify variables</a:t>
            </a:r>
          </a:p>
          <a:p>
            <a:pPr lvl="2"/>
            <a:r>
              <a:rPr lang="en-US" sz="3600" dirty="0" smtClean="0"/>
              <a:t>independent</a:t>
            </a:r>
          </a:p>
          <a:p>
            <a:pPr lvl="2"/>
            <a:r>
              <a:rPr lang="en-US" sz="3400" dirty="0" smtClean="0"/>
              <a:t>dependent</a:t>
            </a:r>
          </a:p>
          <a:p>
            <a:pPr lvl="2"/>
            <a:r>
              <a:rPr lang="en-US" sz="3400" dirty="0" smtClean="0"/>
              <a:t>controls/constants</a:t>
            </a:r>
            <a:endParaRPr lang="en-US" sz="3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23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>
                <a:latin typeface="Baskerville Old Face" pitchFamily="18" charset="0"/>
              </a:rPr>
              <a:t>Analyze Data 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/>
              <a:t>Organize information into charts and graphs</a:t>
            </a:r>
          </a:p>
          <a:p>
            <a:pPr lvl="0"/>
            <a:r>
              <a:rPr lang="en-US" sz="4000" dirty="0"/>
              <a:t>Make sense of the data you </a:t>
            </a:r>
            <a:r>
              <a:rPr lang="en-US" sz="4000" dirty="0" smtClean="0"/>
              <a:t>collected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50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7772400" cy="49428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>
                <a:latin typeface="Baskerville Old Face" pitchFamily="18" charset="0"/>
              </a:rPr>
              <a:t>Conclusion</a:t>
            </a:r>
            <a:endParaRPr lang="en-US" sz="4000" dirty="0">
              <a:latin typeface="Baskerville Old Face" pitchFamily="18" charset="0"/>
            </a:endParaRPr>
          </a:p>
          <a:p>
            <a:pPr lvl="0"/>
            <a:r>
              <a:rPr lang="en-US" sz="4000" dirty="0"/>
              <a:t>Did you prove or disprove your hypothesis</a:t>
            </a:r>
          </a:p>
          <a:p>
            <a:pPr lvl="0"/>
            <a:r>
              <a:rPr lang="en-US" sz="4000" dirty="0"/>
              <a:t>Report your findings/results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76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Scientific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Barlow, Annmarie</dc:creator>
  <cp:lastModifiedBy>Jardine, Margie</cp:lastModifiedBy>
  <cp:revision>2</cp:revision>
  <dcterms:created xsi:type="dcterms:W3CDTF">2013-10-14T16:07:52Z</dcterms:created>
  <dcterms:modified xsi:type="dcterms:W3CDTF">2013-10-14T23:53:05Z</dcterms:modified>
</cp:coreProperties>
</file>